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1" r:id="rId2"/>
    <p:sldId id="332" r:id="rId3"/>
    <p:sldId id="338" r:id="rId4"/>
    <p:sldId id="337" r:id="rId5"/>
    <p:sldId id="339" r:id="rId6"/>
    <p:sldId id="340" r:id="rId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4A14644E-7E5E-473F-9661-E825EACEFF6B}">
          <p14:sldIdLst>
            <p14:sldId id="261"/>
            <p14:sldId id="332"/>
            <p14:sldId id="338"/>
            <p14:sldId id="337"/>
            <p14:sldId id="339"/>
            <p14:sldId id="34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  <a:srgbClr val="DEDEDE"/>
    <a:srgbClr val="FFF9A7"/>
    <a:srgbClr val="EBF589"/>
    <a:srgbClr val="F6882E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9" autoAdjust="0"/>
    <p:restoredTop sz="94629" autoAdjust="0"/>
  </p:normalViewPr>
  <p:slideViewPr>
    <p:cSldViewPr snapToGrid="0" snapToObjects="1">
      <p:cViewPr varScale="1">
        <p:scale>
          <a:sx n="68" d="100"/>
          <a:sy n="68" d="100"/>
        </p:scale>
        <p:origin x="147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0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52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2D0CFF-6EE5-4C38-BB09-D041C1E8A4A3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7FE226-5902-4532-91B1-10C054C2E86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861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11/02/2019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file:///C:\Users\Davide%20Mori\Desktop\presentazione\animazione%20cilindro.mp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ircle5ths-visualizer.netlify.com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5F0BCD3-0132-446D-9B25-13EAFB5D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" y="-1651246"/>
            <a:ext cx="9144000" cy="13688512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>
          <a:xfrm>
            <a:off x="-1" y="3828333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581650"/>
            <a:ext cx="7772400" cy="6191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>
              <a:solidFill>
                <a:schemeClr val="bg1"/>
              </a:solidFill>
              <a:latin typeface="Brandon Grotesque Light" pitchFamily="34" charset="0"/>
            </a:endParaRPr>
          </a:p>
        </p:txBody>
      </p:sp>
      <p:sp>
        <p:nvSpPr>
          <p:cNvPr id="135" name="Titolo 4"/>
          <p:cNvSpPr txBox="1">
            <a:spLocks/>
          </p:cNvSpPr>
          <p:nvPr/>
        </p:nvSpPr>
        <p:spPr>
          <a:xfrm>
            <a:off x="685799" y="4149725"/>
            <a:ext cx="7772400" cy="246413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en-US" sz="3000" dirty="0"/>
              <a:t>Circle Visualizer</a:t>
            </a:r>
          </a:p>
          <a:p>
            <a:pPr algn="ctr"/>
            <a:endParaRPr lang="en-US" sz="2800" dirty="0"/>
          </a:p>
          <a:p>
            <a:pPr algn="ctr"/>
            <a:r>
              <a:rPr lang="en-US" sz="2000" dirty="0"/>
              <a:t>Davide Mori, Francesco Pino</a:t>
            </a:r>
          </a:p>
          <a:p>
            <a:pPr algn="ctr"/>
            <a:br>
              <a:rPr lang="en-US" sz="2800" dirty="0"/>
            </a:br>
            <a:r>
              <a:rPr lang="en-US" sz="2000" dirty="0"/>
              <a:t>Corso di </a:t>
            </a:r>
            <a:r>
              <a:rPr lang="en-US" sz="2000" dirty="0" err="1"/>
              <a:t>Laurea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Music and Acoustics Engineering</a:t>
            </a:r>
            <a:br>
              <a:rPr lang="en-US" sz="2000" dirty="0"/>
            </a:br>
            <a:r>
              <a:rPr lang="en-US" sz="2000" i="1" dirty="0"/>
              <a:t>A.A. 2018/2019</a:t>
            </a:r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699" y="0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18000" b="-1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012A88A5-B655-4B38-9C5B-5F7936E95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64790"/>
            <a:ext cx="9144000" cy="4861373"/>
          </a:xfrm>
          <a:solidFill>
            <a:schemeClr val="tx1">
              <a:alpha val="60000"/>
            </a:schemeClr>
          </a:solidFill>
          <a:ln>
            <a:noFill/>
          </a:ln>
        </p:spPr>
        <p:txBody>
          <a:bodyPr anchor="ctr"/>
          <a:lstStyle/>
          <a:p>
            <a:pPr algn="ctr"/>
            <a:r>
              <a:rPr lang="it-IT" sz="3000" dirty="0">
                <a:solidFill>
                  <a:schemeClr val="bg1"/>
                </a:solidFill>
              </a:rPr>
              <a:t>Cos’è:</a:t>
            </a:r>
          </a:p>
          <a:p>
            <a:pPr algn="ctr"/>
            <a:endParaRPr lang="it-IT" sz="3000" dirty="0">
              <a:solidFill>
                <a:schemeClr val="bg1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Nuovo modo per visualizzare la musica</a:t>
            </a: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Strumento didattico</a:t>
            </a: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Strumento di ausilio per la composizione o l’arrangiamento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783E62E-E526-422C-926C-77E804BD8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095" y="-314603"/>
            <a:ext cx="2807810" cy="157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43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18000" b="-1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012A88A5-B655-4B38-9C5B-5F7936E95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64790"/>
            <a:ext cx="9144000" cy="4861373"/>
          </a:xfrm>
          <a:solidFill>
            <a:schemeClr val="tx1">
              <a:alpha val="60000"/>
            </a:schemeClr>
          </a:solidFill>
        </p:spPr>
        <p:txBody>
          <a:bodyPr anchor="ctr"/>
          <a:lstStyle/>
          <a:p>
            <a:pPr algn="ctr"/>
            <a:r>
              <a:rPr lang="it-IT" sz="3000" dirty="0">
                <a:solidFill>
                  <a:schemeClr val="bg1"/>
                </a:solidFill>
              </a:rPr>
              <a:t>Il concept:</a:t>
            </a:r>
          </a:p>
          <a:p>
            <a:pPr algn="ctr"/>
            <a:endParaRPr lang="it-IT" sz="3000" dirty="0">
              <a:solidFill>
                <a:schemeClr val="bg1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Circolo delle quinte modale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783E62E-E526-422C-926C-77E804BD8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095" y="-314603"/>
            <a:ext cx="2807810" cy="1579393"/>
          </a:xfrm>
          <a:prstGeom prst="rect">
            <a:avLst/>
          </a:prstGeom>
        </p:spPr>
      </p:pic>
      <p:sp>
        <p:nvSpPr>
          <p:cNvPr id="3" name="Pulsante di azione: video 2">
            <a:hlinkClick r:id="rId4" action="ppaction://hlinkfile" highlightClick="1"/>
            <a:extLst>
              <a:ext uri="{FF2B5EF4-FFF2-40B4-BE49-F238E27FC236}">
                <a16:creationId xmlns:a16="http://schemas.microsoft.com/office/drawing/2014/main" id="{0247887D-15BA-4F7F-A055-69D6E61093A6}"/>
              </a:ext>
            </a:extLst>
          </p:cNvPr>
          <p:cNvSpPr/>
          <p:nvPr/>
        </p:nvSpPr>
        <p:spPr>
          <a:xfrm>
            <a:off x="5761607" y="3695476"/>
            <a:ext cx="1042416" cy="1042416"/>
          </a:xfrm>
          <a:prstGeom prst="actionButtonMovi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5618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18000" b="-1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012A88A5-B655-4B38-9C5B-5F7936E95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64790"/>
            <a:ext cx="9144000" cy="4861373"/>
          </a:xfrm>
          <a:solidFill>
            <a:schemeClr val="tx1">
              <a:alpha val="60000"/>
            </a:schemeClr>
          </a:solidFill>
        </p:spPr>
        <p:txBody>
          <a:bodyPr anchor="ctr"/>
          <a:lstStyle/>
          <a:p>
            <a:pPr algn="ctr"/>
            <a:r>
              <a:rPr lang="it-IT" sz="3000" dirty="0">
                <a:solidFill>
                  <a:schemeClr val="bg1"/>
                </a:solidFill>
              </a:rPr>
              <a:t>Cosa visualizza:</a:t>
            </a:r>
          </a:p>
          <a:p>
            <a:pPr algn="ctr"/>
            <a:endParaRPr lang="it-IT" sz="3000" dirty="0">
              <a:solidFill>
                <a:schemeClr val="bg1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Armonia Tonale - verticale</a:t>
            </a: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Armonia Modale - funzionale</a:t>
            </a: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Melodia - Orizzontale</a:t>
            </a: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Toni in quanto onde (frequenze: fondamentale e armoniche, dissonanze/consonanze)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783E62E-E526-422C-926C-77E804BD8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095" y="-314603"/>
            <a:ext cx="2807810" cy="157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540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18000" b="-1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012A88A5-B655-4B38-9C5B-5F7936E95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64790"/>
            <a:ext cx="9144000" cy="4861373"/>
          </a:xfrm>
          <a:solidFill>
            <a:schemeClr val="tx1">
              <a:alpha val="60000"/>
            </a:schemeClr>
          </a:solidFill>
        </p:spPr>
        <p:txBody>
          <a:bodyPr anchor="ctr"/>
          <a:lstStyle/>
          <a:p>
            <a:pPr algn="ctr"/>
            <a:r>
              <a:rPr lang="it-IT" sz="3000" dirty="0">
                <a:solidFill>
                  <a:schemeClr val="bg1"/>
                </a:solidFill>
              </a:rPr>
              <a:t>Come è stato sviluppato:</a:t>
            </a:r>
          </a:p>
          <a:p>
            <a:pPr algn="ctr"/>
            <a:endParaRPr lang="it-IT" sz="3000" dirty="0">
              <a:solidFill>
                <a:schemeClr val="bg1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HTML</a:t>
            </a: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CSS</a:t>
            </a:r>
          </a:p>
          <a:p>
            <a:pPr marL="1085850" lvl="1" indent="-34290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JS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783E62E-E526-422C-926C-77E804BD8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095" y="-314603"/>
            <a:ext cx="2807810" cy="157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055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18000" b="-1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012A88A5-B655-4B38-9C5B-5F7936E95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64790"/>
            <a:ext cx="9144000" cy="4861373"/>
          </a:xfrm>
          <a:solidFill>
            <a:schemeClr val="tx1">
              <a:alpha val="60000"/>
            </a:schemeClr>
          </a:solidFill>
        </p:spPr>
        <p:txBody>
          <a:bodyPr anchor="ctr"/>
          <a:lstStyle/>
          <a:p>
            <a:pPr algn="ctr"/>
            <a:r>
              <a:rPr lang="it-IT" dirty="0">
                <a:solidFill>
                  <a:schemeClr val="bg1"/>
                </a:solidFill>
                <a:hlinkClick r:id="rId3"/>
              </a:rPr>
              <a:t>DEMO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783E62E-E526-422C-926C-77E804BD82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095" y="-314603"/>
            <a:ext cx="2807810" cy="157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14981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2298</TotalTime>
  <Words>77</Words>
  <Application>Microsoft Office PowerPoint</Application>
  <PresentationFormat>Presentazione su schermo (4:3)</PresentationFormat>
  <Paragraphs>26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1" baseType="lpstr">
      <vt:lpstr>Arial</vt:lpstr>
      <vt:lpstr>Brandon Grotesque Light</vt:lpstr>
      <vt:lpstr>Calibri</vt:lpstr>
      <vt:lpstr>Wingdings</vt:lpstr>
      <vt:lpstr>POLI</vt:lpstr>
      <vt:lpstr>Titolo presentazione sottotitolo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Davide Mori</cp:lastModifiedBy>
  <cp:revision>189</cp:revision>
  <cp:lastPrinted>2016-10-06T07:23:11Z</cp:lastPrinted>
  <dcterms:created xsi:type="dcterms:W3CDTF">2015-05-26T12:27:57Z</dcterms:created>
  <dcterms:modified xsi:type="dcterms:W3CDTF">2019-02-11T09:11:40Z</dcterms:modified>
</cp:coreProperties>
</file>